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5AF81-9A7D-4AF0-B11D-4977C433F1F4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52720-15D8-42F4-9C22-5DC3EAC5A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www.solcomhouse.com/images/pantherparty.jpg&amp;imgrefurl=http://cchronicle.com/2010/02/intelligence-or-interference-cointelpro-the-black-panther-party/&amp;usg=__BGEm31tiXq2tAJcPIwON3pDtKWo=&amp;h=300&amp;w=300&amp;sz=14&amp;hl=en&amp;start=2&amp;itbs=1&amp;tbnid=fwp8grG3cxfAKM:&amp;tbnh=116&amp;tbnw=116&amp;prev=/images?q=the+black+panthers+party&amp;hl=en&amp;gbv=2&amp;tbs=isch: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4.bp.blogspot.com/_mg7D3kYysfw/SxFnVkdqixI/AAAAAAAAOzM/uLTNBXr_oNs/s1600/panther%2520power.jpg&amp;imgrefurl=http://alexconstantine.blogspot.com/2009/11/black-panthers-omaha-two-were-targets.html&amp;usg=__W2D86LDZiYqXjWoy_RaQjzAYDQ4=&amp;h=1248&amp;w=1456&amp;sz=189&amp;hl=en&amp;start=9&amp;itbs=1&amp;tbnid=1CXM7X_xOotcsM:&amp;tbnh=129&amp;tbnw=150&amp;prev=/images?q=the+black+panthers+party&amp;hl=en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socialjustice.ccnmtl.columbia.edu/images/9/99/Hueybobby.jpg&amp;imgrefurl=http://socialjustice.ccnmtl.columbia.edu/index.php/Huey_P._Newton_::_Philosophy_::_Armed_Self-Defense&amp;usg=__58ZGJh8WpwF5hN275bxfAnOYg7M=&amp;h=350&amp;w=357&amp;sz=50&amp;hl=en&amp;start=3&amp;itbs=1&amp;tbnid=X_tFkUvlSbgZNM:&amp;tbnh=119&amp;tbnw=121&amp;prev=/images?q=the+black+panthers+party&amp;hl=en&amp;gbv=2&amp;tbs=isch: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Black Panthers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Alex Needles</a:t>
            </a:r>
            <a:endParaRPr lang="en-US" dirty="0"/>
          </a:p>
        </p:txBody>
      </p:sp>
      <p:pic>
        <p:nvPicPr>
          <p:cNvPr id="4" name="Picture 2" descr="http://t0.gstatic.com/images?q=tbn:fwp8grG3cxfAKM:http://www.solcomhouse.com/images/pantherpart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590800" cy="2590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Black Panthers were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Black Panthers were initially formed to protect local communities from brutality and racism. The Group also ran medical clinics and provided free food to school children. </a:t>
            </a:r>
          </a:p>
          <a:p>
            <a:r>
              <a:rPr lang="en-US" dirty="0" smtClean="0"/>
              <a:t>Within a couple of years, the Black Panthers in Oakland were feeding over 10,000 children everyday before they went to school.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Black Panther party was founded </a:t>
            </a:r>
            <a:r>
              <a:rPr lang="en-US" dirty="0" err="1" smtClean="0"/>
              <a:t>vy</a:t>
            </a:r>
            <a:r>
              <a:rPr lang="en-US" dirty="0" smtClean="0"/>
              <a:t> Bobby Seale and Huey P. Newton on October 15, 1966. </a:t>
            </a:r>
          </a:p>
          <a:p>
            <a:r>
              <a:rPr lang="en-US" dirty="0" smtClean="0"/>
              <a:t>The Black Panthers helped cities such as Chicago, Los Angeles, Detroit, San Diego, Denver, Newark, New York City, Boston, Philadelphia, Pittsburgh, Cleveland, Seattle, Washington D.C., and Baltimore.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8" name="Picture 4" descr="http://t0.gstatic.com/images?q=tbn:1CXM7X_xOotcsM:http://4.bp.blogspot.com/_mg7D3kYysfw/SxFnVkdqixI/AAAAAAAAOzM/uLTNBXr_oNs/s1600/panther%252520pow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3251201" cy="2438401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X_tFkUvlSbgZNM:http://socialjustice.ccnmtl.columbia.edu/images/9/99/Hueybobby.jpg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1658194">
            <a:off x="5943600" y="914400"/>
            <a:ext cx="2862263" cy="2814953"/>
          </a:xfrm>
          <a:prstGeom prst="rect">
            <a:avLst/>
          </a:prstGeom>
          <a:noFill/>
        </p:spPr>
      </p:pic>
      <p:pic>
        <p:nvPicPr>
          <p:cNvPr id="6" name="Picture 2" descr="http://ecx.images-amazon.com/images/I/51FN55TWN3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08587">
            <a:off x="381000" y="3200400"/>
            <a:ext cx="4175636" cy="324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125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 Black Panthers</vt:lpstr>
      <vt:lpstr>What the Black Panthers were</vt:lpstr>
      <vt:lpstr>Slide 3</vt:lpstr>
    </vt:vector>
  </TitlesOfParts>
  <Company>MTLSD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Black Panthers</dc:title>
  <dc:creator>aneedles27</dc:creator>
  <cp:lastModifiedBy>aneedles27</cp:lastModifiedBy>
  <cp:revision>3</cp:revision>
  <dcterms:created xsi:type="dcterms:W3CDTF">2010-03-22T14:33:53Z</dcterms:created>
  <dcterms:modified xsi:type="dcterms:W3CDTF">2010-03-22T15:14:55Z</dcterms:modified>
</cp:coreProperties>
</file>